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8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8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4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4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8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1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9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5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FE55-500C-4941-A59C-B85A2F0553F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0853-1043-4137-910F-43517B92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0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liveinternet.ru/users/reini/post12513704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47762"/>
          </a:xfrm>
        </p:spPr>
        <p:txBody>
          <a:bodyPr>
            <a:normAutofit/>
          </a:bodyPr>
          <a:lstStyle/>
          <a:p>
            <a:r>
              <a:rPr lang="ru-RU" b="1" dirty="0" smtClean="0">
                <a:hlinkClick r:id="rId2"/>
              </a:rPr>
              <a:t>Блокада Ленинграда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47764"/>
            <a:ext cx="9144000" cy="508508"/>
          </a:xfrm>
        </p:spPr>
        <p:txBody>
          <a:bodyPr/>
          <a:lstStyle/>
          <a:p>
            <a:r>
              <a:rPr lang="ru-RU" dirty="0" smtClean="0"/>
              <a:t>Дорога жизни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6273"/>
            <a:ext cx="7162800" cy="50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61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539647"/>
            <a:ext cx="8179477" cy="58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3" y="440884"/>
            <a:ext cx="4452080" cy="6097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440884"/>
            <a:ext cx="4505793" cy="60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3" y="526117"/>
            <a:ext cx="4122295" cy="5902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63" y="526117"/>
            <a:ext cx="4272197" cy="59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38" y="914400"/>
            <a:ext cx="8030355" cy="51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42" y="698838"/>
            <a:ext cx="8179477" cy="54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2" y="756690"/>
            <a:ext cx="8209457" cy="5326537"/>
          </a:xfrm>
          <a:prstGeom prst="rect">
            <a:avLst/>
          </a:prstGeom>
        </p:spPr>
      </p:pic>
      <p:pic>
        <p:nvPicPr>
          <p:cNvPr id="3" name="Leningradskaya_7_simfoniya_SHostakovicha_-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511" y="5473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74" y="764498"/>
            <a:ext cx="7714781" cy="54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134911"/>
            <a:ext cx="5370851" cy="6555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04" y="1753850"/>
            <a:ext cx="5695950" cy="46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5" y="607356"/>
            <a:ext cx="9278911" cy="57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</Words>
  <Application>Microsoft Office PowerPoint</Application>
  <PresentationFormat>Широкоэкранный</PresentationFormat>
  <Paragraphs>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Блокада Ленинграда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Пользователь Windows</dc:creator>
  <cp:lastModifiedBy>Пользователь Windows</cp:lastModifiedBy>
  <cp:revision>6</cp:revision>
  <dcterms:created xsi:type="dcterms:W3CDTF">2014-01-28T12:41:39Z</dcterms:created>
  <dcterms:modified xsi:type="dcterms:W3CDTF">2014-01-28T15:02:27Z</dcterms:modified>
</cp:coreProperties>
</file>